
<file path=[Content_Types].xml><?xml version="1.0" encoding="utf-8"?>
<Types xmlns="http://schemas.openxmlformats.org/package/2006/content-types">
  <Default Extension="jpg" ContentType="image/jpeg"/>
  <Default Extension="wmf" ContentType="image/x-wmf"/>
  <Default Extension="png" ContentType="image/png"/>
  <Default Extension="xml" ContentType="application/xml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1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15.xml" ContentType="application/vnd.openxmlformats-officedocument.presentationml.slide+xml"/>
  <Override PartName="/ppt/slideLayouts/slideLayout16.xml" ContentType="application/vnd.openxmlformats-officedocument.presentationml.slideLayout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tableStyles.xml" ContentType="application/vnd.openxmlformats-officedocument.presentationml.tableStyles+xml"/>
  <Override PartName="/ppt/slides/slide18.xml" ContentType="application/vnd.openxmlformats-officedocument.presentationml.slide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presProps.xml" ContentType="application/vnd.openxmlformats-officedocument.presentationml.presProps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Layouts/slideLayout2.xml" ContentType="application/vnd.openxmlformats-officedocument.presentationml.slideLayout+xml"/>
  <Override PartName="/ppt/viewProps.xml" ContentType="application/vnd.openxmlformats-officedocument.presentationml.viewProp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12192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presProps" Target="presProps.xml" /><Relationship Id="rId28" Type="http://schemas.openxmlformats.org/officeDocument/2006/relationships/tableStyles" Target="tableStyles.xml" /><Relationship Id="rId29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6" hidden="0"/>
          <p:cNvSpPr/>
          <p:nvPr isPhoto="0" userDrawn="0"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 fill="norm" stroke="1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4529540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Заголовок и подпись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 hidden="0"/>
          <p:cNvSpPr/>
          <p:nvPr isPhoto="0" userDrawn="0"/>
        </p:nvSpPr>
        <p:spPr bwMode="auto">
          <a:xfrm flipV="1">
            <a:off x="-4189" y="31781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3244139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Цитата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Text Placeholder 9" hidden="0"/>
          <p:cNvSpPr>
            <a:spLocks noGrp="1"/>
          </p:cNvSpPr>
          <p:nvPr isPhoto="0" userDrawn="0">
            <p:ph type="body" sz="quarter" idx="13" hasCustomPrompt="0"/>
          </p:nvPr>
        </p:nvSpPr>
        <p:spPr bwMode="auto">
          <a:xfrm>
            <a:off x="3275012" y="3505199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 hidden="0"/>
          <p:cNvSpPr/>
          <p:nvPr isPhoto="0" userDrawn="0"/>
        </p:nvSpPr>
        <p:spPr bwMode="auto">
          <a:xfrm flipV="1">
            <a:off x="-4189" y="31781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3244139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sp>
        <p:nvSpPr>
          <p:cNvPr id="11" name="TextBox 13" hidden="0"/>
          <p:cNvSpPr>
            <a:spLocks noAdjustHandles="0" noChangeArrowheads="0"/>
          </p:cNvSpPr>
          <p:nvPr isPhoto="0" userDrawn="0"/>
        </p:nvSpPr>
        <p:spPr bwMode="auto">
          <a:xfrm>
            <a:off x="2467651" y="648005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12" name="TextBox 14" hidden="0"/>
          <p:cNvSpPr>
            <a:spLocks noAdjustHandles="0" noChangeArrowheads="0"/>
          </p:cNvSpPr>
          <p:nvPr isPhoto="0" userDrawn="0"/>
        </p:nvSpPr>
        <p:spPr bwMode="auto">
          <a:xfrm>
            <a:off x="11114852" y="2905306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Карточка имени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 hidden="0"/>
          <p:cNvSpPr/>
          <p:nvPr isPhoto="0" userDrawn="0"/>
        </p:nvSpPr>
        <p:spPr bwMode="auto">
          <a:xfrm flipV="1">
            <a:off x="-4189" y="491172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4983087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Цитата карточки имени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Text Placeholder 9" hidden="0"/>
          <p:cNvSpPr>
            <a:spLocks noGrp="1"/>
          </p:cNvSpPr>
          <p:nvPr isPhoto="0" userDrawn="0">
            <p:ph type="body" sz="quarter" idx="13" hasCustomPrompt="0"/>
          </p:nvPr>
        </p:nvSpPr>
        <p:spPr bwMode="auto"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 hidden="0"/>
          <p:cNvSpPr/>
          <p:nvPr isPhoto="0" userDrawn="0"/>
        </p:nvSpPr>
        <p:spPr bwMode="auto">
          <a:xfrm flipV="1">
            <a:off x="-4189" y="491172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4983087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sp>
        <p:nvSpPr>
          <p:cNvPr id="11" name="TextBox 16" hidden="0"/>
          <p:cNvSpPr>
            <a:spLocks noAdjustHandles="0" noChangeArrowheads="0"/>
          </p:cNvSpPr>
          <p:nvPr isPhoto="0" userDrawn="0"/>
        </p:nvSpPr>
        <p:spPr bwMode="auto">
          <a:xfrm>
            <a:off x="2467651" y="648005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12" name="TextBox 17" hidden="0"/>
          <p:cNvSpPr>
            <a:spLocks noAdjustHandles="0" noChangeArrowheads="0"/>
          </p:cNvSpPr>
          <p:nvPr isPhoto="0" userDrawn="0"/>
        </p:nvSpPr>
        <p:spPr bwMode="auto">
          <a:xfrm>
            <a:off x="11114852" y="2905306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Истина или ложь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Text Placeholder 9" hidden="0"/>
          <p:cNvSpPr>
            <a:spLocks noGrp="1"/>
          </p:cNvSpPr>
          <p:nvPr isPhoto="0" userDrawn="0">
            <p:ph type="body" sz="quarter" idx="13" hasCustomPrompt="0"/>
          </p:nvPr>
        </p:nvSpPr>
        <p:spPr bwMode="auto"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 hidden="0"/>
          <p:cNvSpPr/>
          <p:nvPr isPhoto="0" userDrawn="0"/>
        </p:nvSpPr>
        <p:spPr bwMode="auto">
          <a:xfrm flipV="1">
            <a:off x="-4189" y="491172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4983087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 hidden="0"/>
          <p:cNvSpPr/>
          <p:nvPr isPhoto="0" userDrawn="0"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9294812" y="627405"/>
            <a:ext cx="2207601" cy="5283817"/>
          </a:xfrm>
        </p:spPr>
        <p:txBody>
          <a:bodyPr vert="eaVert" anchor="ctr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Vertical Text Placeholder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2589212" y="627405"/>
            <a:ext cx="6477000" cy="528381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 hidden="0"/>
          <p:cNvSpPr/>
          <p:nvPr isPhoto="0" userDrawn="0"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592925" y="624110"/>
            <a:ext cx="8911687" cy="128089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2589212" y="2133600"/>
            <a:ext cx="8915400" cy="3777622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 hidden="0"/>
          <p:cNvSpPr/>
          <p:nvPr isPhoto="0" userDrawn="0"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Date Placehold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7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 hidden="0"/>
          <p:cNvSpPr/>
          <p:nvPr isPhoto="0" userDrawn="0"/>
        </p:nvSpPr>
        <p:spPr bwMode="auto">
          <a:xfrm flipV="1">
            <a:off x="-4189" y="31781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3244139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7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 hidden="0"/>
          <p:cNvSpPr/>
          <p:nvPr isPhoto="0" userDrawn="0"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787782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9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ext Placeholder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Content Placeholder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9" name="Date Placeholder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10" name="Footer Placeholder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 hidden="0"/>
          <p:cNvSpPr/>
          <p:nvPr isPhoto="0" userDrawn="0"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787782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reeform 11" hidden="0"/>
          <p:cNvSpPr/>
          <p:nvPr isPhoto="0" userDrawn="0"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8" name="Slide Number Placeholder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1" hidden="0"/>
          <p:cNvSpPr/>
          <p:nvPr isPhoto="0" userDrawn="0"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 hidden="0"/>
          <p:cNvSpPr/>
          <p:nvPr isPhoto="0" userDrawn="0"/>
        </p:nvSpPr>
        <p:spPr bwMode="auto">
          <a:xfrm flipV="1">
            <a:off x="-4189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Picture Placeholder 2" hidden="0"/>
          <p:cNvSpPr>
            <a:spLocks noChangeAspect="1" noGrp="1"/>
          </p:cNvSpPr>
          <p:nvPr isPhoto="0" userDrawn="0">
            <p:ph type="pic" idx="1" hasCustomPrompt="0"/>
          </p:nvPr>
        </p:nvSpPr>
        <p:spPr bwMode="auto"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Date Placeholder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 hidden="0"/>
          <p:cNvSpPr/>
          <p:nvPr isPhoto="0" userDrawn="0"/>
        </p:nvSpPr>
        <p:spPr bwMode="auto">
          <a:xfrm flipV="1">
            <a:off x="-4189" y="491172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531812" y="4983087"/>
            <a:ext cx="779766" cy="365125"/>
          </a:xfrm>
        </p:spPr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3">
        <a:schemeClr val="bg2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22" hidden="0"/>
          <p:cNvGrpSpPr/>
          <p:nvPr isPhoto="0" userDrawn="0"/>
        </p:nvGrpSpPr>
        <p:grpSpPr bwMode="auto"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5" name="Freeform 11" hidden="0"/>
            <p:cNvSpPr/>
            <p:nvPr isPhoto="0" userDrawn="0"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 fill="norm" stroke="1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" name="Freeform 12" hidden="0"/>
            <p:cNvSpPr/>
            <p:nvPr isPhoto="0" userDrawn="0"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 fill="norm" stroke="1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" name="Freeform 13" hidden="0"/>
            <p:cNvSpPr/>
            <p:nvPr isPhoto="0" userDrawn="0"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 fill="norm" stroke="1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" name="Freeform 14" hidden="0"/>
            <p:cNvSpPr/>
            <p:nvPr isPhoto="0" userDrawn="0"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 fill="norm" stroke="1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9" name="Freeform 15" hidden="0"/>
            <p:cNvSpPr/>
            <p:nvPr isPhoto="0" userDrawn="0"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 fill="norm" stroke="1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" name="Freeform 16" hidden="0"/>
            <p:cNvSpPr/>
            <p:nvPr isPhoto="0" userDrawn="0"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 fill="norm" stroke="1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7" hidden="0"/>
            <p:cNvSpPr/>
            <p:nvPr isPhoto="0" userDrawn="0"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 fill="norm" stroke="1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8" hidden="0"/>
            <p:cNvSpPr/>
            <p:nvPr isPhoto="0" userDrawn="0"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 fill="norm" stroke="1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9" hidden="0"/>
            <p:cNvSpPr/>
            <p:nvPr isPhoto="0" userDrawn="0"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 fill="norm" stroke="1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20" hidden="0"/>
            <p:cNvSpPr/>
            <p:nvPr isPhoto="0" userDrawn="0"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 fill="norm" stroke="1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21" hidden="0"/>
            <p:cNvSpPr/>
            <p:nvPr isPhoto="0" userDrawn="0"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 fill="norm" stroke="1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22" hidden="0"/>
            <p:cNvSpPr/>
            <p:nvPr isPhoto="0" userDrawn="0"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 fill="norm" stroke="1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7" name="Group 9" hidden="0"/>
          <p:cNvGrpSpPr/>
          <p:nvPr isPhoto="0" userDrawn="0"/>
        </p:nvGrpSpPr>
        <p:grpSpPr bwMode="auto"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8" name="Freeform 27" hidden="0"/>
            <p:cNvSpPr/>
            <p:nvPr isPhoto="0" userDrawn="0"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 fill="norm" stroke="1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28" hidden="0"/>
            <p:cNvSpPr/>
            <p:nvPr isPhoto="0" userDrawn="0"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 fill="norm" stroke="1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29" hidden="0"/>
            <p:cNvSpPr/>
            <p:nvPr isPhoto="0" userDrawn="0"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 fill="norm" stroke="1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0" hidden="0"/>
            <p:cNvSpPr/>
            <p:nvPr isPhoto="0" userDrawn="0"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 fill="norm" stroke="1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1" hidden="0"/>
            <p:cNvSpPr/>
            <p:nvPr isPhoto="0" userDrawn="0"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 fill="norm" stroke="1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3" name="Freeform 32" hidden="0"/>
            <p:cNvSpPr/>
            <p:nvPr isPhoto="0" userDrawn="0"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 fill="norm" stroke="1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4" name="Freeform 33" hidden="0"/>
            <p:cNvSpPr/>
            <p:nvPr isPhoto="0" userDrawn="0"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 fill="norm" stroke="1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34" hidden="0"/>
            <p:cNvSpPr/>
            <p:nvPr isPhoto="0" userDrawn="0"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 fill="norm" stroke="1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35" hidden="0"/>
            <p:cNvSpPr/>
            <p:nvPr isPhoto="0" userDrawn="0"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 fill="norm" stroke="1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6" hidden="0"/>
            <p:cNvSpPr/>
            <p:nvPr isPhoto="0" userDrawn="0"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 fill="norm" stroke="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7" hidden="0"/>
            <p:cNvSpPr/>
            <p:nvPr isPhoto="0" userDrawn="0"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 fill="norm" stroke="1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8" hidden="0"/>
            <p:cNvSpPr/>
            <p:nvPr isPhoto="0" userDrawn="0"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 fill="norm" stroke="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0" name="Rectangle 6" hidden="0"/>
          <p:cNvSpPr/>
          <p:nvPr isPhoto="0" userDrawn="0"/>
        </p:nvSpPr>
        <p:spPr bwMode="auto"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Title Placeholder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2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33" name="Date Placeholder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34" name="Footer Placeholder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" name="Slide Number Placeholder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gray">
          <a:xfrm>
            <a:off x="531812" y="787782"/>
            <a:ext cx="7797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>
        <a:spcBef>
          <a:spcPts val="0"/>
        </a:spcBef>
        <a:buNone/>
        <a:defRPr sz="36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 flipH="0" flipV="0">
            <a:off x="1944443" y="653561"/>
            <a:ext cx="9193979" cy="4445976"/>
          </a:xfrm>
        </p:spPr>
        <p:txBody>
          <a:bodyPr/>
          <a:lstStyle/>
          <a:p>
            <a:pPr algn="ctr">
              <a:defRPr/>
            </a:pPr>
            <a:r>
              <a:rPr lang="ru-RU" sz="8000"/>
              <a:t>Федеральная </a:t>
            </a:r>
            <a:r>
              <a:rPr lang="ru-RU" sz="8000"/>
              <a:t>образовательная </a:t>
            </a:r>
            <a:r>
              <a:rPr lang="ru-RU" sz="8000"/>
              <a:t>программа</a:t>
            </a:r>
            <a:endParaRPr sz="9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54128" y="-130629"/>
            <a:ext cx="12137872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95943" y="61651"/>
            <a:ext cx="11874137" cy="6691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91440" y="0"/>
            <a:ext cx="11978640" cy="67883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215830" y="117566"/>
            <a:ext cx="11976169" cy="67444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17566" y="0"/>
            <a:ext cx="11978640" cy="2363082"/>
          </a:xfrm>
          <a:prstGeom prst="rect">
            <a:avLst/>
          </a:prstGeom>
        </p:spPr>
      </p:pic>
      <p:pic>
        <p:nvPicPr>
          <p:cNvPr id="5" name="Рисунок 3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9669" y="3172979"/>
            <a:ext cx="12074434" cy="29930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2574" y="-1"/>
            <a:ext cx="12189426" cy="68594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25169" y="130629"/>
            <a:ext cx="12166831" cy="67273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30630" y="70299"/>
            <a:ext cx="12061370" cy="66708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238070" y="156754"/>
            <a:ext cx="11953929" cy="66774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5578" y="0"/>
            <a:ext cx="12156421" cy="68781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590142" y="0"/>
            <a:ext cx="11601858" cy="66871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-51749" y="0"/>
            <a:ext cx="1229549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-4497" y="0"/>
            <a:ext cx="12038313" cy="67665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34298" y="91440"/>
            <a:ext cx="12086737" cy="6766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2879" y="0"/>
            <a:ext cx="12159121" cy="68765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209005" y="90941"/>
            <a:ext cx="11848012" cy="67670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2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053635" y="522904"/>
            <a:ext cx="8915399" cy="495999"/>
          </a:xfrm>
        </p:spPr>
        <p:txBody>
          <a:bodyPr/>
          <a:lstStyle/>
          <a:p>
            <a:pPr>
              <a:defRPr/>
            </a:pPr>
            <a:r>
              <a:rPr lang="ru-RU" sz="4300"/>
              <a:t>Изменения в законодательстве</a:t>
            </a:r>
            <a:endParaRPr lang="ru-RU" sz="4300"/>
          </a:p>
        </p:txBody>
      </p:sp>
      <p:sp>
        <p:nvSpPr>
          <p:cNvPr id="5" name="Текст 4" hidden="0"/>
          <p:cNvSpPr>
            <a:spLocks noGrp="1"/>
          </p:cNvSpPr>
          <p:nvPr isPhoto="0" userDrawn="0">
            <p:ph type="body" sz="quarter" idx="13" hasCustomPrompt="0"/>
          </p:nvPr>
        </p:nvSpPr>
        <p:spPr bwMode="auto">
          <a:xfrm>
            <a:off x="496387" y="5122691"/>
            <a:ext cx="11443062" cy="572589"/>
          </a:xfrm>
        </p:spPr>
        <p:txBody>
          <a:bodyPr/>
          <a:lstStyle/>
          <a:p>
            <a:pPr>
              <a:defRPr/>
            </a:pPr>
            <a:r>
              <a:rPr lang="ru-RU" sz="1100"/>
              <a:t>РЕКОМЕНДАЦИИ ПО </a:t>
            </a:r>
            <a:r>
              <a:rPr lang="ru-RU" sz="1100"/>
              <a:t>ФОРМИРОВАНИЮ ИНФРАСТРУКТУРЫ </a:t>
            </a:r>
            <a:r>
              <a:rPr lang="ru-RU" sz="1100"/>
              <a:t>ДОШКОЛЬНЫХ ОБРАЗОВАТЕЛЬНЫХ </a:t>
            </a:r>
            <a:r>
              <a:rPr lang="ru-RU" sz="1100"/>
              <a:t>ОРГАНИЗАЦИЙ И </a:t>
            </a:r>
            <a:r>
              <a:rPr lang="ru-RU" sz="1100"/>
              <a:t>КОМПЛЕКТАЦИИ  УЧЕБНО-МЕТОДИЧЕСКИХ </a:t>
            </a:r>
            <a:r>
              <a:rPr lang="ru-RU" sz="1100"/>
              <a:t>МАТЕРИАЛОВ В ЦЕЛЯХ </a:t>
            </a:r>
            <a:r>
              <a:rPr lang="ru-RU" sz="1100"/>
              <a:t>РЕАЛИЗАЦИИ ОБРАЗОВАТЕЛЬНЫХ </a:t>
            </a:r>
            <a:r>
              <a:rPr lang="ru-RU" sz="1100"/>
              <a:t>ПРОГРАММ ДОШКОЛЬНОГО ОБРАЗОВАНИЯ</a:t>
            </a:r>
            <a:endParaRPr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496387" y="3440833"/>
            <a:ext cx="11443063" cy="683623"/>
          </a:xfrm>
        </p:spPr>
        <p:txBody>
          <a:bodyPr/>
          <a:lstStyle/>
          <a:p>
            <a:pPr>
              <a:lnSpc>
                <a:spcPct val="95000"/>
              </a:lnSpc>
              <a:defRPr/>
            </a:pPr>
            <a:r>
              <a:rPr lang="ru-RU" sz="1600"/>
              <a:t>Федеральный закон от 24.09.2022  ·  № </a:t>
            </a:r>
            <a:r>
              <a:rPr lang="ru-RU" sz="1600"/>
              <a:t>371-ФЗ О </a:t>
            </a:r>
            <a:r>
              <a:rPr lang="ru-RU" sz="1600"/>
              <a:t>внесении изменений в Федеральный закон "Об образовании в Российской Федерации" и статью 1 Федерального закона "Об обязательных требованиях в Российской Федерации"</a:t>
            </a:r>
            <a:endParaRPr sz="900"/>
          </a:p>
          <a:p>
            <a:pPr>
              <a:lnSpc>
                <a:spcPct val="80000"/>
              </a:lnSpc>
              <a:defRPr/>
            </a:pPr>
            <a:endParaRPr lang="ru-RU" sz="900"/>
          </a:p>
        </p:txBody>
      </p:sp>
      <p:sp>
        <p:nvSpPr>
          <p:cNvPr id="7" name="Текст 3" hidden="0"/>
          <p:cNvSpPr>
            <a:spLocks noAdjustHandles="0" noChangeArrowheads="0"/>
          </p:cNvSpPr>
          <p:nvPr isPhoto="0" userDrawn="0"/>
        </p:nvSpPr>
        <p:spPr bwMode="auto">
          <a:xfrm>
            <a:off x="496387" y="4229907"/>
            <a:ext cx="11443063" cy="68362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marL="342900" indent="-3429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None/>
              <a:defRPr lang="en-US" sz="1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defRPr/>
            </a:pPr>
            <a:r>
              <a:rPr lang="ru-RU" sz="1500"/>
              <a:t>Приказ  </a:t>
            </a:r>
            <a:r>
              <a:rPr lang="ru-RU" sz="1500"/>
              <a:t>Минпросещения</a:t>
            </a:r>
            <a:r>
              <a:rPr lang="ru-RU" sz="1500"/>
              <a:t>  №1048 от 01.12.2022 года О внесении изменений в Порядок </a:t>
            </a:r>
            <a:r>
              <a:rPr lang="ru-RU" sz="1500"/>
              <a:t>организации и осуществления образовательной деятельности по основным образовательным программам - образовательным программам дошкольного </a:t>
            </a:r>
            <a:r>
              <a:rPr lang="ru-RU" sz="1500"/>
              <a:t>образования от </a:t>
            </a:r>
            <a:r>
              <a:rPr lang="ru-RU" sz="1500"/>
              <a:t>30 августа 2013 г. № 1014</a:t>
            </a:r>
            <a:r>
              <a:rPr lang="ru-RU" sz="1500" b="1"/>
              <a:t>".</a:t>
            </a:r>
            <a:endParaRPr lang="ru-RU" sz="1500" b="1"/>
          </a:p>
          <a:p>
            <a:pPr>
              <a:lnSpc>
                <a:spcPct val="80000"/>
              </a:lnSpc>
              <a:defRPr/>
            </a:pPr>
            <a:endParaRPr lang="ru-RU" sz="1500"/>
          </a:p>
        </p:txBody>
      </p:sp>
      <p:sp>
        <p:nvSpPr>
          <p:cNvPr id="8" name="Текст 3" hidden="0"/>
          <p:cNvSpPr>
            <a:spLocks noAdjustHandles="0" noChangeArrowheads="0"/>
          </p:cNvSpPr>
          <p:nvPr isPhoto="0" userDrawn="0"/>
        </p:nvSpPr>
        <p:spPr bwMode="auto">
          <a:xfrm>
            <a:off x="496388" y="2607531"/>
            <a:ext cx="11443063" cy="68362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marL="342900" indent="-3429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None/>
              <a:defRPr lang="en-US" sz="1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Редакция от 24 сен </a:t>
            </a:r>
            <a:r>
              <a:rPr lang="ru-RU"/>
              <a:t>2022 Федеральный </a:t>
            </a:r>
            <a:r>
              <a:rPr lang="ru-RU"/>
              <a:t>закон от 31.07.2020 № </a:t>
            </a:r>
            <a:r>
              <a:rPr lang="ru-RU"/>
              <a:t>247-ФЗ.Об </a:t>
            </a:r>
            <a:r>
              <a:rPr lang="ru-RU"/>
              <a:t>обязательных требованиях в Российской Федерации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9" name="Текст 3" hidden="0"/>
          <p:cNvSpPr>
            <a:spLocks noAdjustHandles="0" noChangeArrowheads="0"/>
          </p:cNvSpPr>
          <p:nvPr isPhoto="0" userDrawn="0"/>
        </p:nvSpPr>
        <p:spPr bwMode="auto">
          <a:xfrm>
            <a:off x="381590" y="1328055"/>
            <a:ext cx="11443063" cy="68362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marL="342900" indent="-3429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None/>
              <a:defRPr lang="en-US" sz="1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Приказ </a:t>
            </a:r>
            <a:r>
              <a:rPr lang="ru-RU"/>
              <a:t>от 08.11.2023 №955, который вносит изменения во ФГОС ДО, НОО, ООО, для обучающихся с ОВЗ и у/о</a:t>
            </a:r>
            <a:endParaRPr lang="ru-RU"/>
          </a:p>
        </p:txBody>
      </p:sp>
      <p:sp>
        <p:nvSpPr>
          <p:cNvPr id="10" name="Текст 3" hidden="0"/>
          <p:cNvSpPr>
            <a:spLocks noAdjustHandles="0" noChangeArrowheads="0"/>
          </p:cNvSpPr>
          <p:nvPr isPhoto="0" userDrawn="0"/>
        </p:nvSpPr>
        <p:spPr bwMode="auto">
          <a:xfrm>
            <a:off x="496388" y="1965688"/>
            <a:ext cx="11443063" cy="60797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marL="342900" indent="-3429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None/>
              <a:defRPr lang="en-US" sz="1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00"/>
              <a:t>ПРИКАЗ от </a:t>
            </a:r>
            <a:r>
              <a:rPr lang="ru-RU" sz="1400"/>
              <a:t>25 ноября 2022 г. N </a:t>
            </a:r>
            <a:r>
              <a:rPr lang="ru-RU" sz="1400"/>
              <a:t>1028 ОБ </a:t>
            </a:r>
            <a:r>
              <a:rPr lang="ru-RU" sz="1400"/>
              <a:t>УТВЕРЖДЕНИИ ФЕДЕРАЛЬНОЙ ОБРАЗОВАТЕЛЬНОЙ </a:t>
            </a:r>
            <a:r>
              <a:rPr lang="ru-RU" sz="1400"/>
              <a:t>ПРОГРАММЫ  ДОШКОЛЬНОГО </a:t>
            </a:r>
            <a:r>
              <a:rPr lang="ru-RU" sz="1400"/>
              <a:t>ОБРАЗОВАНИЯ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11" name="Текст 4" hidden="0"/>
          <p:cNvSpPr>
            <a:spLocks noAdjustHandles="0" noChangeArrowheads="0"/>
          </p:cNvSpPr>
          <p:nvPr isPhoto="0" userDrawn="0"/>
        </p:nvSpPr>
        <p:spPr bwMode="auto">
          <a:xfrm>
            <a:off x="300445" y="6126477"/>
            <a:ext cx="11443062" cy="5725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4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/>
              <a:buChar char=""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294865" y="0"/>
            <a:ext cx="11897135" cy="66913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69817" y="0"/>
            <a:ext cx="11949659" cy="67665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2880" y="27100"/>
            <a:ext cx="12009120" cy="69090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5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4502" y="0"/>
            <a:ext cx="11981045" cy="70147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809896" y="845105"/>
            <a:ext cx="10646227" cy="6012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-13062" y="0"/>
            <a:ext cx="1207007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Arial"/>
        <a:cs typeface="Arial"/>
      </a:majorFont>
      <a:minorFont>
        <a:latin typeface="Century Gothic"/>
        <a:ea typeface="Arial"/>
        <a:cs typeface="Arial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0</Words>
  <Application>ONLYOFFICE/5.5.1.78</Application>
  <DocSecurity>0</DocSecurity>
  <PresentationFormat>Широкоэкранный</PresentationFormat>
  <Paragraphs>0</Paragraphs>
  <Slides>24</Slides>
  <Notes>24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Manager/>
  <Company>diakov.net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Анатольевна Светлана</dc:creator>
  <cp:keywords/>
  <dc:description/>
  <dc:identifier/>
  <dc:language/>
  <cp:lastModifiedBy/>
  <cp:revision>26</cp:revision>
  <dcterms:created xsi:type="dcterms:W3CDTF">2023-03-05T16:51:08Z</dcterms:created>
  <dcterms:modified xsi:type="dcterms:W3CDTF">2023-03-20T09:29:56Z</dcterms:modified>
  <cp:category/>
  <cp:contentStatus/>
  <cp:version/>
</cp:coreProperties>
</file>